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57" r:id="rId6"/>
    <p:sldId id="264" r:id="rId7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223"/>
    <a:srgbClr val="FBC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י"א/כסלו/תשפ"ג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4475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י"א/כסלו/תשפ"ג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711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י"א/כסלו/תשפ"ג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551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י"א/כסלו/תשפ"ג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56427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י"א/כסלו/תשפ"ג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8491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י"א/כסלו/תשפ"ג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162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י"א/כסלו/תשפ"ג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752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י"א/כסלו/תשפ"ג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666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י"א/כסלו/תשפ"ג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2302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י"א/כסלו/תשפ"ג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9766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2F6D-72E8-4979-B77E-C03438398CA9}" type="datetimeFigureOut">
              <a:rPr lang="he-IL" smtClean="0"/>
              <a:t>י"א/כסלו/תשפ"ג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110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2F6D-72E8-4979-B77E-C03438398CA9}" type="datetimeFigureOut">
              <a:rPr lang="he-IL" smtClean="0"/>
              <a:t>י"א/כסלו/תשפ"ג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3436F-7AB9-4EF6-975C-5E8C44E8116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1594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2.xml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2.xml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jfif"/><Relationship Id="rId4" Type="http://schemas.openxmlformats.org/officeDocument/2006/relationships/slide" Target="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5398" y="313675"/>
            <a:ext cx="4762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rPr>
              <a:t>BALLOON</a:t>
            </a:r>
            <a:endParaRPr lang="en-US" sz="9000" b="1" cap="none" spc="0" dirty="0">
              <a:ln w="38100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5398" y="1116748"/>
            <a:ext cx="473455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WARS</a:t>
            </a:r>
            <a:endParaRPr lang="en-US" sz="120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4363260" y="3055740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PLAY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349405" y="4058729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OPTIONS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335550" y="5061718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CREDITS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4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Guest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ounded Rectangle 17"/>
          <p:cNvSpPr/>
          <p:nvPr/>
        </p:nvSpPr>
        <p:spPr>
          <a:xfrm>
            <a:off x="11257283" y="4267200"/>
            <a:ext cx="1869434" cy="2216727"/>
          </a:xfrm>
          <a:prstGeom prst="roundRect">
            <a:avLst>
              <a:gd name="adj" fmla="val 17393"/>
            </a:avLst>
          </a:prstGeom>
          <a:solidFill>
            <a:schemeClr val="tx1"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he-IL" dirty="0"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065" y="5712037"/>
            <a:ext cx="639153" cy="63915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287" y="4967438"/>
            <a:ext cx="827713" cy="827713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845" y="4408666"/>
            <a:ext cx="614595" cy="61459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7465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5398" y="313675"/>
            <a:ext cx="4762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rPr>
              <a:t>BALLOON</a:t>
            </a:r>
            <a:endParaRPr lang="en-US" sz="9000" b="1" cap="none" spc="0" dirty="0">
              <a:ln w="38100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5398" y="1116748"/>
            <a:ext cx="473455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WARS</a:t>
            </a:r>
            <a:endParaRPr lang="en-US" sz="120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4376651" y="3361787"/>
            <a:ext cx="3159760" cy="994052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QUICK PLAY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Rounded Rectangle 13">
            <a:hlinkClick r:id="rId4" action="ppaction://hlinksldjump"/>
          </p:cNvPr>
          <p:cNvSpPr/>
          <p:nvPr/>
        </p:nvSpPr>
        <p:spPr>
          <a:xfrm>
            <a:off x="4362796" y="4492348"/>
            <a:ext cx="3159760" cy="994052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PLAY WITH FRIENDS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5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Guest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921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5398" y="313675"/>
            <a:ext cx="4762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rPr>
              <a:t>BALLOON</a:t>
            </a:r>
            <a:endParaRPr lang="en-US" sz="9000" b="1" cap="none" spc="0" dirty="0">
              <a:ln w="38100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5398" y="1116748"/>
            <a:ext cx="473455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WARS</a:t>
            </a:r>
            <a:endParaRPr lang="en-US" sz="120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62796" y="3055740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P v P</a:t>
            </a:r>
            <a:endParaRPr lang="he-IL" sz="36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3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Guest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ounded Rectangle 8"/>
          <p:cNvSpPr/>
          <p:nvPr/>
        </p:nvSpPr>
        <p:spPr>
          <a:xfrm>
            <a:off x="4362796" y="4251357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TEAM BATTLE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362796" y="5446974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BATTLE ROYAL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022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5398" y="313675"/>
            <a:ext cx="4762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rPr>
              <a:t>BALLOON</a:t>
            </a:r>
            <a:endParaRPr lang="en-US" sz="9000" b="1" cap="none" spc="0" dirty="0">
              <a:ln w="38100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5398" y="1116748"/>
            <a:ext cx="473455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WARS</a:t>
            </a:r>
            <a:endParaRPr lang="en-US" sz="120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362796" y="3286643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P v P</a:t>
            </a:r>
            <a:endParaRPr lang="he-IL" sz="36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3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Guest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ounded Rectangle 8"/>
          <p:cNvSpPr/>
          <p:nvPr/>
        </p:nvSpPr>
        <p:spPr>
          <a:xfrm>
            <a:off x="4362796" y="4482260"/>
            <a:ext cx="3159760" cy="1013369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TEAM BATTLE</a:t>
            </a:r>
            <a:endParaRPr lang="he-IL" sz="30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88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164" y="394577"/>
            <a:ext cx="4800000" cy="4812698"/>
          </a:xfrm>
          <a:prstGeom prst="rect">
            <a:avLst/>
          </a:prstGeom>
        </p:spPr>
      </p:pic>
      <p:sp>
        <p:nvSpPr>
          <p:cNvPr id="4" name="Rounded Rectangle 3">
            <a:hlinkClick r:id="rId4" action="ppaction://hlinksldjump"/>
          </p:cNvPr>
          <p:cNvSpPr/>
          <p:nvPr/>
        </p:nvSpPr>
        <p:spPr>
          <a:xfrm>
            <a:off x="5135188" y="5430982"/>
            <a:ext cx="1699952" cy="715772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OK</a:t>
            </a:r>
            <a:endParaRPr lang="he-IL" sz="3600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7442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5398" y="313675"/>
            <a:ext cx="4762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381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Gill Sans Ultra Bold Condensed" panose="020B0A06020104020203" pitchFamily="34" charset="0"/>
              </a:rPr>
              <a:t>BALLOON</a:t>
            </a:r>
            <a:endParaRPr lang="en-US" sz="9000" b="1" cap="none" spc="0" dirty="0">
              <a:ln w="38100">
                <a:solidFill>
                  <a:schemeClr val="tx1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75398" y="1116748"/>
            <a:ext cx="473455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 smtClean="0">
                <a:ln w="57150">
                  <a:solidFill>
                    <a:schemeClr val="tx1"/>
                  </a:solidFill>
                  <a:prstDash val="solid"/>
                </a:ln>
                <a:gradFill flip="none" rotWithShape="1">
                  <a:gsLst>
                    <a:gs pos="0">
                      <a:srgbClr val="FFFF00"/>
                    </a:gs>
                    <a:gs pos="100000">
                      <a:schemeClr val="accent2">
                        <a:lumMod val="40000"/>
                        <a:lumOff val="60000"/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Gill Sans Ultra Bold Condensed" panose="020B0A06020104020203" pitchFamily="34" charset="0"/>
                <a:ea typeface="Cambria" panose="02040503050406030204" pitchFamily="18" charset="0"/>
                <a:cs typeface="Aharoni" panose="02010803020104030203" pitchFamily="2" charset="-79"/>
              </a:rPr>
              <a:t>WARS</a:t>
            </a:r>
            <a:endParaRPr lang="en-US" sz="12000" b="1" cap="none" spc="0" dirty="0">
              <a:ln w="57150">
                <a:solidFill>
                  <a:schemeClr val="tx1"/>
                </a:solidFill>
                <a:prstDash val="solid"/>
              </a:ln>
              <a:gradFill flip="none" rotWithShape="1">
                <a:gsLst>
                  <a:gs pos="0">
                    <a:srgbClr val="FFFF00"/>
                  </a:gs>
                  <a:gs pos="100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Gill Sans Ultra Bold Condensed" panose="020B0A06020104020203" pitchFamily="34" charset="0"/>
              <a:ea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7" name="Rounded Rectangle 6">
            <a:hlinkClick r:id="rId3" action="ppaction://hlinksldjump"/>
          </p:cNvPr>
          <p:cNvSpPr/>
          <p:nvPr/>
        </p:nvSpPr>
        <p:spPr>
          <a:xfrm>
            <a:off x="4363260" y="3055740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PLAY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349405" y="4058729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OPTIONS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335550" y="5061718"/>
            <a:ext cx="3159760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>
                <a:ln w="285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CREDITS</a:t>
            </a:r>
            <a:endParaRPr lang="he-IL" dirty="0">
              <a:ln w="28575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6" name="Rounded Rectangle 15">
            <a:hlinkClick r:id="rId4" action="ppaction://hlinksldjump"/>
          </p:cNvPr>
          <p:cNvSpPr/>
          <p:nvPr/>
        </p:nvSpPr>
        <p:spPr>
          <a:xfrm>
            <a:off x="109914" y="144121"/>
            <a:ext cx="1995977" cy="831273"/>
          </a:xfrm>
          <a:prstGeom prst="roundRect">
            <a:avLst>
              <a:gd name="adj" fmla="val 45556"/>
            </a:avLst>
          </a:prstGeom>
          <a:gradFill flip="none" rotWithShape="1">
            <a:gsLst>
              <a:gs pos="0">
                <a:srgbClr val="FFB223">
                  <a:shade val="30000"/>
                  <a:satMod val="115000"/>
                </a:srgbClr>
              </a:gs>
              <a:gs pos="50000">
                <a:srgbClr val="FFB223">
                  <a:shade val="67500"/>
                  <a:satMod val="115000"/>
                </a:srgbClr>
              </a:gs>
              <a:gs pos="100000">
                <a:srgbClr val="FFB223">
                  <a:shade val="100000"/>
                  <a:satMod val="115000"/>
                </a:srgbClr>
              </a:gs>
            </a:gsLst>
            <a:lin ang="16200000" scaled="1"/>
            <a:tileRect/>
          </a:gradFill>
          <a:ln w="28575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 smtClean="0">
                <a:ln w="12700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Omer</a:t>
            </a:r>
            <a:endParaRPr lang="he-IL" dirty="0">
              <a:ln w="12700">
                <a:solidFill>
                  <a:schemeClr val="tx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76219" y="242752"/>
            <a:ext cx="634009" cy="634009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ounded Rectangle 17"/>
          <p:cNvSpPr/>
          <p:nvPr/>
        </p:nvSpPr>
        <p:spPr>
          <a:xfrm>
            <a:off x="11257283" y="4267200"/>
            <a:ext cx="1869434" cy="2216727"/>
          </a:xfrm>
          <a:prstGeom prst="roundRect">
            <a:avLst>
              <a:gd name="adj" fmla="val 17393"/>
            </a:avLst>
          </a:prstGeom>
          <a:solidFill>
            <a:schemeClr val="tx1"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he-IL" dirty="0">
              <a:ln w="127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065" y="5712037"/>
            <a:ext cx="639153" cy="639153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287" y="4967438"/>
            <a:ext cx="827713" cy="827713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845" y="4408666"/>
            <a:ext cx="614595" cy="61459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2754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39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Aharoni</vt:lpstr>
      <vt:lpstr>Arial</vt:lpstr>
      <vt:lpstr>Arial Black</vt:lpstr>
      <vt:lpstr>Calibri</vt:lpstr>
      <vt:lpstr>Calibri Light</vt:lpstr>
      <vt:lpstr>Cambria</vt:lpstr>
      <vt:lpstr>Gill Sans Ultra Bold Condensed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Omer Cohen shor</dc:creator>
  <cp:lastModifiedBy>Omer Cohen shor</cp:lastModifiedBy>
  <cp:revision>12</cp:revision>
  <dcterms:created xsi:type="dcterms:W3CDTF">2022-12-05T12:04:46Z</dcterms:created>
  <dcterms:modified xsi:type="dcterms:W3CDTF">2022-12-05T13:53:48Z</dcterms:modified>
</cp:coreProperties>
</file>